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69" autoAdjust="0"/>
    <p:restoredTop sz="94660"/>
  </p:normalViewPr>
  <p:slideViewPr>
    <p:cSldViewPr snapToGrid="0" showGuides="1">
      <p:cViewPr varScale="1">
        <p:scale>
          <a:sx n="56" d="100"/>
          <a:sy n="56" d="100"/>
        </p:scale>
        <p:origin x="78" y="4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63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56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59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805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97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53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97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94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82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999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90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C2A09-CE6F-4C71-8B3D-3B84E095C840}" type="datetimeFigureOut">
              <a:rPr lang="en-US" smtClean="0"/>
              <a:t>25-Dec-22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8FD7C-7ABA-48DC-A985-9F788F87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58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91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2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11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6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00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10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578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77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20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99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956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525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77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732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4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4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193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59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7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20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"/>
            <a:ext cx="12192000" cy="68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90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Olamilekan Showami</dc:creator>
  <cp:lastModifiedBy>Olamilekan Showami</cp:lastModifiedBy>
  <cp:revision>1</cp:revision>
  <dcterms:created xsi:type="dcterms:W3CDTF">2022-12-25T13:23:45Z</dcterms:created>
  <dcterms:modified xsi:type="dcterms:W3CDTF">2022-12-25T13:24:20Z</dcterms:modified>
</cp:coreProperties>
</file>

<file path=docProps/thumbnail.jpeg>
</file>